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sldIdLst>
    <p:sldId id="256" r:id="rId5"/>
    <p:sldId id="260" r:id="rId6"/>
    <p:sldId id="261" r:id="rId7"/>
    <p:sldId id="258" r:id="rId8"/>
    <p:sldId id="257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9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825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9309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5988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l-NL" smtClean="0"/>
              <a:t>Tekststijl van het model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988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8651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0273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9473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3585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2716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8123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6979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060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0345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040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041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8967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0D25-5484-4391-B5B6-AD8B59BD5BE5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284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8200D25-5484-4391-B5B6-AD8B59BD5BE5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6E49C-0020-4F0F-9C80-96CF3A1479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30151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290945" y="3868341"/>
            <a:ext cx="10210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6600" dirty="0" smtClean="0"/>
              <a:t>Symbolisch rouwbloemwerk</a:t>
            </a:r>
            <a:endParaRPr lang="nl-NL" sz="6600" dirty="0"/>
          </a:p>
          <a:p>
            <a:r>
              <a:rPr lang="nl-NL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Integrale opdracht</a:t>
            </a:r>
          </a:p>
          <a:p>
            <a:r>
              <a:rPr lang="nl-NL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Rouwbloemwerk naar wens van de klant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2872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255" y="180109"/>
            <a:ext cx="5153892" cy="368531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1926" y="2978726"/>
            <a:ext cx="6246015" cy="3738109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165273" y="1634836"/>
            <a:ext cx="5802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Rouwarrangement in druppelvorm</a:t>
            </a:r>
          </a:p>
          <a:p>
            <a:r>
              <a:rPr lang="nl-NL" dirty="0" smtClean="0"/>
              <a:t>Rode rozen symboliseren de liefde en zijn daarom veel gekozen bloemen voor rouwbloemwerk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166255" y="4197928"/>
            <a:ext cx="500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Compact gestoken Biedermeier rouwarrangement van gemengde rozen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33315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518" y="2396836"/>
            <a:ext cx="6172552" cy="432000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49" y="138249"/>
            <a:ext cx="6504960" cy="3768733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209803" y="4342412"/>
            <a:ext cx="5655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Rouwarrangementen met exclusieve rozen</a:t>
            </a:r>
          </a:p>
          <a:p>
            <a:r>
              <a:rPr lang="nl-NL" dirty="0" smtClean="0"/>
              <a:t>Rozen hebben van oudsher symbolische waarde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4545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8986" y="1453311"/>
            <a:ext cx="3452512" cy="517876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897987" y="806980"/>
            <a:ext cx="4253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Alternatief kruisvorm van hout </a:t>
            </a:r>
          </a:p>
          <a:p>
            <a:r>
              <a:rPr lang="nl-NL" dirty="0" smtClean="0"/>
              <a:t>met een symbolisch getal bloemen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824" y="2160984"/>
            <a:ext cx="6126709" cy="408741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803563" y="1399309"/>
            <a:ext cx="5882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Compact gestoken biedermeier rouwarrangement met één symbolische rode roos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9355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804" t="18787" b="19798"/>
          <a:stretch/>
        </p:blipFill>
        <p:spPr>
          <a:xfrm>
            <a:off x="5186380" y="263234"/>
            <a:ext cx="4665089" cy="2355273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63237" y="794540"/>
            <a:ext cx="4923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Rouwbloemwerk in kruisvorm</a:t>
            </a:r>
          </a:p>
          <a:p>
            <a:r>
              <a:rPr lang="nl-NL" dirty="0" smtClean="0"/>
              <a:t>Op een steekschuimondergrond gestoken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000"/>
                    </a14:imgEffect>
                    <a14:imgEffect>
                      <a14:saturation sat="200000"/>
                    </a14:imgEffect>
                    <a14:imgEffect>
                      <a14:brightnessContrast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566" t="6542" r="9080" b="8791"/>
          <a:stretch/>
        </p:blipFill>
        <p:spPr>
          <a:xfrm rot="5400000">
            <a:off x="910652" y="2208190"/>
            <a:ext cx="4182581" cy="3048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206"/>
          <a:stretch/>
        </p:blipFill>
        <p:spPr>
          <a:xfrm>
            <a:off x="4705357" y="3149813"/>
            <a:ext cx="2574652" cy="354505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10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990" t="1184" r="16377"/>
          <a:stretch/>
        </p:blipFill>
        <p:spPr>
          <a:xfrm>
            <a:off x="7459423" y="2814637"/>
            <a:ext cx="3677796" cy="311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81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818" y="1330036"/>
            <a:ext cx="8130337" cy="540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397" y="255680"/>
            <a:ext cx="3615241" cy="171922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146" y="408133"/>
            <a:ext cx="487112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55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927" y="1413540"/>
            <a:ext cx="9028182" cy="5208933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95927" y="858983"/>
            <a:ext cx="5971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Een speciaal rouwarrangement voor een kindje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47016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945E0693FBE24DBCFA6AB157F5DB69" ma:contentTypeVersion="0" ma:contentTypeDescription="Een nieuw document maken." ma:contentTypeScope="" ma:versionID="7d5ac17941ea94bac51f8a865536c96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20cba985467d5a8bd85854e482c5aa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194498-8ACA-4B45-88A1-FB05F3835110}">
  <ds:schemaRefs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A42A343-1BBF-4CC8-95C1-DB795C1647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B7DEA81-4DE2-4886-A3BE-EFB2CDB197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40</TotalTime>
  <Words>74</Words>
  <Application>Microsoft Office PowerPoint</Application>
  <PresentationFormat>Breedbeeld</PresentationFormat>
  <Paragraphs>14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laptop</dc:creator>
  <cp:lastModifiedBy>Annoeschka Turksema</cp:lastModifiedBy>
  <cp:revision>9</cp:revision>
  <dcterms:created xsi:type="dcterms:W3CDTF">2017-08-03T18:30:34Z</dcterms:created>
  <dcterms:modified xsi:type="dcterms:W3CDTF">2017-09-22T13:52:22Z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0x01010009945E0693FBE24DBCFA6AB157F5DB69</vt:lpwstr>
  </property>
  <property fmtid="{D5CDD505-2E9C-101B-9397-08002B2CF9AE}" pid="3" name="IsMyDocuments">
    <vt:bool>true</vt:bool>
  </property>
</Properties>
</file>